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557" autoAdjust="0"/>
  </p:normalViewPr>
  <p:slideViewPr>
    <p:cSldViewPr snapToGrid="0" snapToObjects="1">
      <p:cViewPr varScale="1">
        <p:scale>
          <a:sx n="60" d="100"/>
          <a:sy n="60" d="100"/>
        </p:scale>
        <p:origin x="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130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C46394C1-3A22-1003-B05C-8E1C90E22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007" y="520995"/>
            <a:ext cx="5753986" cy="5753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</Words>
  <Application>Microsoft Office PowerPoint</Application>
  <PresentationFormat>Widescreen</PresentationFormat>
  <Paragraphs>27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Docker</dc:title>
  <dc:subject>PptxGenJS Presentation</dc:subject>
  <dc:creator>Samuel Witt</dc:creator>
  <cp:lastModifiedBy>Witt, Samuel</cp:lastModifiedBy>
  <cp:revision>2</cp:revision>
  <dcterms:created xsi:type="dcterms:W3CDTF">2023-03-16T19:16:30Z</dcterms:created>
  <dcterms:modified xsi:type="dcterms:W3CDTF">2023-03-16T19:19:16Z</dcterms:modified>
</cp:coreProperties>
</file>